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3D97-782D-A9F3-4C30-4C0364E02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7055"/>
            <a:ext cx="8791575" cy="797345"/>
          </a:xfrm>
        </p:spPr>
        <p:txBody>
          <a:bodyPr>
            <a:normAutofit/>
          </a:bodyPr>
          <a:lstStyle/>
          <a:p>
            <a:r>
              <a:rPr lang="en-US" dirty="0"/>
              <a:t>Jira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D45AD-6D58-9E42-6949-5614E9F80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5877" y="1642609"/>
            <a:ext cx="8791575" cy="2584158"/>
          </a:xfrm>
        </p:spPr>
        <p:txBody>
          <a:bodyPr/>
          <a:lstStyle/>
          <a:p>
            <a:r>
              <a:rPr lang="en-US" dirty="0"/>
              <a:t>Jira(Bug trucking and project Management)</a:t>
            </a:r>
          </a:p>
        </p:txBody>
      </p:sp>
    </p:spTree>
    <p:extLst>
      <p:ext uri="{BB962C8B-B14F-4D97-AF65-F5344CB8AC3E}">
        <p14:creationId xmlns:p14="http://schemas.microsoft.com/office/powerpoint/2010/main" val="174697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3AEDE-D030-63E1-E20F-5262D515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4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37384-618B-9E43-98A4-1E9D53196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2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AEEB6-0CCD-F4C7-DD0F-D9EC76DB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613" y="-7464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9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636C4-E180-F21D-BB19-8D92D543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D70A1-BAB9-4F0D-35B9-1C8B170D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1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C9EA5-5803-B10E-B9AF-86212A76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55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C310A-59BD-B949-A14E-293BFC26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787BB-6C3B-8894-4B33-92615A8CC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2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7F7A4-EA66-D2A8-B0EE-E34D289C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3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F639-9164-0674-25A9-351FB4E3C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873" y="2258008"/>
            <a:ext cx="7186126" cy="168884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539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76CE-21AD-D5E1-B897-1CA862C14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8596" y="0"/>
            <a:ext cx="8791575" cy="13995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6C830-8DCA-0E28-414E-E6D6314E2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6082" y="1204070"/>
            <a:ext cx="8074089" cy="4431619"/>
          </a:xfrm>
        </p:spPr>
        <p:txBody>
          <a:bodyPr/>
          <a:lstStyle/>
          <a:p>
            <a:r>
              <a:rPr lang="en-US" dirty="0"/>
              <a:t>1.Login module </a:t>
            </a:r>
          </a:p>
          <a:p>
            <a:r>
              <a:rPr lang="en-US" dirty="0"/>
              <a:t>2.Registration module</a:t>
            </a:r>
          </a:p>
          <a:p>
            <a:r>
              <a:rPr lang="en-US" dirty="0"/>
              <a:t>3.Fruit module </a:t>
            </a:r>
          </a:p>
          <a:p>
            <a:r>
              <a:rPr lang="en-US" dirty="0"/>
              <a:t>4.Contactus</a:t>
            </a:r>
          </a:p>
          <a:p>
            <a:r>
              <a:rPr lang="en-US" dirty="0"/>
              <a:t>5.Homepage</a:t>
            </a:r>
          </a:p>
        </p:txBody>
      </p:sp>
    </p:spTree>
    <p:extLst>
      <p:ext uri="{BB962C8B-B14F-4D97-AF65-F5344CB8AC3E}">
        <p14:creationId xmlns:p14="http://schemas.microsoft.com/office/powerpoint/2010/main" val="333528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93147-A4EE-9F84-D9B0-2AFF5D88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7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4B626-A587-F6ED-0D07-12376BD4E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4E868-CECA-215F-62B9-2B7BBA48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0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C8F87-A75B-08B0-A5D9-8EB7EDE65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4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9F394-E546-C1B2-AD01-A20049CC3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3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3225F-5808-6BD2-F52C-CECF678C6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67E53-12F9-EE6B-51D8-1DA017FB6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23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{C76432CB-EC21-49DA-8C09-22F2DB65A9F4}tf04033919</Template>
  <TotalTime>17</TotalTime>
  <Words>29</Words>
  <Application>Microsoft Office PowerPoint</Application>
  <PresentationFormat>Widescreen</PresentationFormat>
  <Paragraphs>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Tw Cen MT</vt:lpstr>
      <vt:lpstr>Circuit</vt:lpstr>
      <vt:lpstr>Jira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Jira</dc:title>
  <dc:creator>Surya Prakash</dc:creator>
  <cp:lastModifiedBy>Surya Prakash</cp:lastModifiedBy>
  <cp:revision>19</cp:revision>
  <dcterms:created xsi:type="dcterms:W3CDTF">2023-09-05T17:00:21Z</dcterms:created>
  <dcterms:modified xsi:type="dcterms:W3CDTF">2023-09-05T17:18:00Z</dcterms:modified>
</cp:coreProperties>
</file>